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7" r:id="rId12"/>
    <p:sldId id="268" r:id="rId13"/>
    <p:sldId id="266" r:id="rId14"/>
    <p:sldId id="269" r:id="rId15"/>
    <p:sldId id="270" r:id="rId16"/>
    <p:sldId id="273" r:id="rId17"/>
    <p:sldId id="274" r:id="rId18"/>
    <p:sldId id="272" r:id="rId19"/>
    <p:sldId id="271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262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D5CCD0F-2ECA-4275-9233-99E73F01EE1F}" type="datetimeFigureOut">
              <a:rPr lang="ru-RU" smtClean="0"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9A02E8C-570D-4FA9-8A71-06406D52DC5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624" y="548680"/>
            <a:ext cx="6777318" cy="1731982"/>
          </a:xfrm>
        </p:spPr>
        <p:txBody>
          <a:bodyPr/>
          <a:lstStyle/>
          <a:p>
            <a:r>
              <a:rPr lang="uk-UA" dirty="0" smtClean="0"/>
              <a:t>Кришталевий посуд</a:t>
            </a:r>
            <a:endParaRPr lang="ru-RU" dirty="0"/>
          </a:p>
        </p:txBody>
      </p:sp>
      <p:pic>
        <p:nvPicPr>
          <p:cNvPr id="1026" name="Picture 2" descr="E: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90" y="3645024"/>
            <a:ext cx="5184576" cy="28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81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755">
        <p:split orient="vert"/>
      </p:transition>
    </mc:Choice>
    <mc:Fallback>
      <p:transition spd="slow" advTm="5755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Сериал\Цветной-хрустал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620001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42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3915">
        <p14:glitter pattern="hexagon"/>
      </p:transition>
    </mc:Choice>
    <mc:Fallback>
      <p:transition spd="slow" advTm="39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Сериал\hrustalnaya-posu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54229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E:\Сериал\g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52" y="4005064"/>
            <a:ext cx="571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2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990">
        <p14:flash/>
      </p:transition>
    </mc:Choice>
    <mc:Fallback>
      <p:transition spd="slow" advTm="39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Сериал\Exclusive-Glass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620001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9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997">
        <p14:prism isContent="1" isInverted="1"/>
      </p:transition>
    </mc:Choice>
    <mc:Fallback>
      <p:transition spd="slow" advTm="399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Сериал\hrustalnye-bokaly-materialy-dlja-bokalov-i-ih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0615"/>
            <a:ext cx="621665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0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193">
        <p:cut/>
      </p:transition>
    </mc:Choice>
    <mc:Fallback>
      <p:transition advTm="4193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 descr="E:\Сериал\63420447_3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20244"/>
      </p:ext>
    </p:extLst>
  </p:cSld>
  <p:clrMapOvr>
    <a:masterClrMapping/>
  </p:clrMapOvr>
  <p:transition spd="slow" advTm="4564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Сериал\16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0648"/>
            <a:ext cx="56261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7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58">
        <p:split orient="vert"/>
      </p:transition>
    </mc:Choice>
    <mc:Fallback>
      <p:transition spd="slow" advTm="5058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E:\Сериал\Богемское-стекло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76200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497">
        <p:circle/>
      </p:transition>
    </mc:Choice>
    <mc:Fallback>
      <p:transition spd="slow" advTm="7497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Сериал\27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2898155" cy="38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E:\Сериал\913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41" y="170080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87690"/>
      </p:ext>
    </p:extLst>
  </p:cSld>
  <p:clrMapOvr>
    <a:masterClrMapping/>
  </p:clrMapOvr>
  <p:transition spd="slow" advTm="3834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Сериал\6345461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3319289" cy="248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E:\Сериал\crystall-g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15" y="3284984"/>
            <a:ext cx="4104456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80438"/>
      </p:ext>
    </p:extLst>
  </p:cSld>
  <p:clrMapOvr>
    <a:masterClrMapping/>
  </p:clrMapOvr>
  <p:transition spd="slow" advTm="4996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Сериал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7" y="836712"/>
            <a:ext cx="6572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4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427">
        <p:checker/>
      </p:transition>
    </mc:Choice>
    <mc:Fallback>
      <p:transition spd="slow" advTm="3427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Сериал\19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372745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Сериал\a335fc51264a6d31c818ba1157m9--vintazh-konfetnitsa-hrustalnay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814342" cy="34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6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24">
        <p:fade/>
      </p:transition>
    </mc:Choice>
    <mc:Fallback>
      <p:transition spd="med" advTm="48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Сериал\44496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2" y="2492896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E:\Сериал\8c006974-b587-11e1-8527-00248c6ff6e6-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8640"/>
            <a:ext cx="3312368" cy="20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968414"/>
      </p:ext>
    </p:extLst>
  </p:cSld>
  <p:clrMapOvr>
    <a:masterClrMapping/>
  </p:clrMapOvr>
  <p:transition spd="slow" advTm="3703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Сериал\101618501_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3225"/>
            <a:ext cx="7239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3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23">
        <p14:gallery dir="l"/>
      </p:transition>
    </mc:Choice>
    <mc:Fallback>
      <p:transition spd="slow" advTm="50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E:\Сериал\art.-164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84" y="206519"/>
            <a:ext cx="62484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06773"/>
      </p:ext>
    </p:extLst>
  </p:cSld>
  <p:clrMapOvr>
    <a:masterClrMapping/>
  </p:clrMapOvr>
  <p:transition spd="slow" advTm="4772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E:\Сериал\Богемское-стекло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620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89683"/>
      </p:ext>
    </p:extLst>
  </p:cSld>
  <p:clrMapOvr>
    <a:masterClrMapping/>
  </p:clrMapOvr>
  <p:transition spd="slow" advTm="3165">
    <p:wheel spokes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 descr="E:\Сериал\_0569106_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33337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E:\Сериал\STEKLO-ili-HRUSTALChto-zovem-my-hrustal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64704"/>
            <a:ext cx="45624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9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531">
        <p14:reveal/>
      </p:transition>
    </mc:Choice>
    <mc:Fallback>
      <p:transition spd="slow" advTm="35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rI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" y="116632"/>
            <a:ext cx="9131047" cy="67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8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42011">
        <p14:vortex dir="r"/>
      </p:transition>
    </mc:Choice>
    <mc:Fallback>
      <p:transition spd="slow" advTm="420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Сериал\86962316_4475167_xrustal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16277"/>
            <a:ext cx="3714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Сериал\135696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458"/>
            <a:ext cx="4381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9473"/>
      </p:ext>
    </p:extLst>
  </p:cSld>
  <p:clrMapOvr>
    <a:masterClrMapping/>
  </p:clrMapOvr>
  <p:transition spd="slow" advTm="4622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Сериал\345fea665a91f29c087f126b33p9--vintazh-hrustalny-podstavki-pod-stakan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" y="116632"/>
            <a:ext cx="443029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Сериал\17840_1_17347_9_4950logo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93" y="2276872"/>
            <a:ext cx="47148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8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253">
        <p14:reveal/>
      </p:transition>
    </mc:Choice>
    <mc:Fallback>
      <p:transition spd="slow" advTm="32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Сериал\efaf106af68a414fbf626dc0d58b28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3488"/>
            <a:ext cx="6350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867525"/>
      </p:ext>
    </p:extLst>
  </p:cSld>
  <p:clrMapOvr>
    <a:masterClrMapping/>
  </p:clrMapOvr>
  <p:transition spd="slow" advTm="4060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Сериал\crystal_dishes_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36712"/>
            <a:ext cx="6840760" cy="51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515463"/>
      </p:ext>
    </p:extLst>
  </p:cSld>
  <p:clrMapOvr>
    <a:masterClrMapping/>
  </p:clrMapOvr>
  <p:transition spd="slow" advTm="4080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Сериал\shlifovanni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457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:\Сериал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12" y="2636912"/>
            <a:ext cx="4113636" cy="409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5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23">
        <p:dissolve/>
      </p:transition>
    </mc:Choice>
    <mc:Fallback>
      <p:transition spd="slow" advTm="4023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Сериал\vater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36712"/>
            <a:ext cx="5238751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72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797">
        <p:circle/>
      </p:transition>
    </mc:Choice>
    <mc:Fallback>
      <p:transition spd="slow" advTm="4797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Сериал\hrustal-e138477541283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656"/>
            <a:ext cx="6191251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Сериал\podarok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5822"/>
            <a:ext cx="622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410">
        <p14:ripple/>
      </p:transition>
    </mc:Choice>
    <mc:Fallback>
      <p:transition spd="slow" advTm="34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45</TotalTime>
  <Words>2</Words>
  <Application>Microsoft Office PowerPoint</Application>
  <PresentationFormat>Экран (4:3)</PresentationFormat>
  <Paragraphs>1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Твердый переплет</vt:lpstr>
      <vt:lpstr>Кришталевий посуд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RePack by Diakov</cp:lastModifiedBy>
  <cp:revision>4</cp:revision>
  <dcterms:created xsi:type="dcterms:W3CDTF">2016-09-18T20:56:21Z</dcterms:created>
  <dcterms:modified xsi:type="dcterms:W3CDTF">2016-09-18T21:41:48Z</dcterms:modified>
</cp:coreProperties>
</file>